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table-um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118110"/>
            <a:ext cx="10058400" cy="66217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表格 4"/>
          <p:cNvGraphicFramePr/>
          <p:nvPr/>
        </p:nvGraphicFramePr>
        <p:xfrm>
          <a:off x="593725" y="3624580"/>
          <a:ext cx="3582670" cy="45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/>
                <a:gridCol w="1011555"/>
                <a:gridCol w="856615"/>
                <a:gridCol w="857250"/>
              </a:tblGrid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hashIndex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/>
        </p:nvGraphicFramePr>
        <p:xfrm>
          <a:off x="4928235" y="318770"/>
          <a:ext cx="6196965" cy="3070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715"/>
                <a:gridCol w="1042670"/>
                <a:gridCol w="690880"/>
                <a:gridCol w="690245"/>
                <a:gridCol w="854075"/>
                <a:gridCol w="968375"/>
                <a:gridCol w="1056005"/>
              </a:tblGrid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2.游戏属性表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data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xx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football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统计信息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下注信息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前一状态信息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每个下注用户的信息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游戏配置信息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/>
        </p:nvGraphicFramePr>
        <p:xfrm>
          <a:off x="5113655" y="2204085"/>
          <a:ext cx="329565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238250"/>
                <a:gridCol w="685800"/>
                <a:gridCol w="685800"/>
              </a:tblGrid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/>
          <p:nvPr/>
        </p:nvGraphicFramePr>
        <p:xfrm>
          <a:off x="5106035" y="4152265"/>
          <a:ext cx="5840730" cy="354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0730"/>
              </a:tblGrid>
              <a:tr h="3549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主键和index关联，有变化时，按一条表记录更新处理，所有相关kv都先删再加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/>
          <p:nvPr/>
        </p:nvGraphicFramePr>
        <p:xfrm>
          <a:off x="628650" y="4603115"/>
          <a:ext cx="4477385" cy="226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85"/>
              </a:tblGrid>
              <a:tr h="2260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3.</a:t>
                      </a: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用户表和游戏表通过gameid外键关联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593725" y="4940300"/>
            <a:ext cx="991171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000"/>
              <a:t>如果要查询addr:status组合键，则需要遍历addr的所有记录，并通过gameid查询游戏属性获得status状态，再进行处理。</a:t>
            </a:r>
            <a:endParaRPr lang="en-US" altLang="zh-CN" sz="1000"/>
          </a:p>
        </p:txBody>
      </p:sp>
      <p:graphicFrame>
        <p:nvGraphicFramePr>
          <p:cNvPr id="2" name="表格 1"/>
          <p:cNvGraphicFramePr/>
          <p:nvPr/>
        </p:nvGraphicFramePr>
        <p:xfrm>
          <a:off x="628650" y="283210"/>
          <a:ext cx="3886200" cy="293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030"/>
                <a:gridCol w="857885"/>
                <a:gridCol w="652780"/>
                <a:gridCol w="992505"/>
              </a:tblGrid>
              <a:tr h="2260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cs typeface="宋体" charset="0"/>
                        </a:rPr>
                        <a:t>1.用户表（投注表）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foreign key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data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hashIndex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bb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preStatus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bb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preIndex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betsNumber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betsOption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93725" y="5416550"/>
            <a:ext cx="58146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注意点：</a:t>
            </a:r>
            <a:endParaRPr lang="zh-CN" altLang="en-US" sz="1200">
              <a:solidFill>
                <a:srgbClr val="FF0000"/>
              </a:solidFill>
            </a:endParaRPr>
          </a:p>
          <a:p>
            <a:r>
              <a:rPr lang="en-US" altLang="zh-CN" sz="1200">
                <a:solidFill>
                  <a:srgbClr val="FF0000"/>
                </a:solidFill>
              </a:rPr>
              <a:t>1.</a:t>
            </a:r>
            <a:r>
              <a:rPr lang="zh-CN" altLang="en-US" sz="1200">
                <a:solidFill>
                  <a:srgbClr val="FF0000"/>
                </a:solidFill>
              </a:rPr>
              <a:t>表的设计上，要把关联的属性尽量放一张表中，这样好模拟表中一条记录的变化。</a:t>
            </a:r>
            <a:endParaRPr lang="zh-CN" altLang="en-US" sz="1200">
              <a:solidFill>
                <a:srgbClr val="FF0000"/>
              </a:solidFill>
            </a:endParaRPr>
          </a:p>
          <a:p>
            <a:r>
              <a:rPr lang="en-US" altLang="zh-CN" sz="1200">
                <a:solidFill>
                  <a:srgbClr val="FF0000"/>
                </a:solidFill>
              </a:rPr>
              <a:t>2.</a:t>
            </a:r>
            <a:r>
              <a:rPr lang="zh-CN" altLang="en-US" sz="1200">
                <a:solidFill>
                  <a:srgbClr val="FF0000"/>
                </a:solidFill>
              </a:rPr>
              <a:t>外键关联查询，性能上会有一些影响。</a:t>
            </a:r>
            <a:endParaRPr lang="zh-CN" altLang="en-US"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WPS 演示</Application>
  <PresentationFormat>宽屏</PresentationFormat>
  <Paragraphs>192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宋体</vt:lpstr>
      <vt:lpstr>Droid Sans Fallback</vt:lpstr>
      <vt:lpstr>Calibri</vt:lpstr>
      <vt:lpstr>DejaVu Sans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zzh</dc:creator>
  <cp:lastModifiedBy>zzh</cp:lastModifiedBy>
  <cp:revision>7</cp:revision>
  <dcterms:created xsi:type="dcterms:W3CDTF">2018-12-27T05:28:59Z</dcterms:created>
  <dcterms:modified xsi:type="dcterms:W3CDTF">2018-12-27T05:28:59Z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2052-10.1.0.6757</vt:lpwstr>
  </property>
</Properties>
</file>